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313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278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99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103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49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72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32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62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489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577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3C4D9-41EA-40D2-B7D5-D4D6C0CE02E5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07A71-6E58-46C9-95E6-A1F9BC5DDF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94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124" y="1507401"/>
            <a:ext cx="8234864" cy="209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998624" y="4021983"/>
            <a:ext cx="38667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 S3.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inionPro-Bold"/>
                <a:cs typeface="Times New Roman" panose="02020603050405020304" pitchFamily="18" charset="0"/>
              </a:rPr>
              <a:t> Mutations of TMS5 target sites in 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Huaduo1</a:t>
            </a:r>
            <a:endParaRPr kumimoji="0" lang="en-US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884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MinionPro-Bold</vt:lpstr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jw</dc:creator>
  <cp:lastModifiedBy>wu jw</cp:lastModifiedBy>
  <cp:revision>3</cp:revision>
  <dcterms:created xsi:type="dcterms:W3CDTF">2019-12-16T14:43:06Z</dcterms:created>
  <dcterms:modified xsi:type="dcterms:W3CDTF">2019-12-16T14:44:30Z</dcterms:modified>
</cp:coreProperties>
</file>